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4" r:id="rId7"/>
    <p:sldId id="280" r:id="rId8"/>
    <p:sldId id="265" r:id="rId9"/>
    <p:sldId id="284" r:id="rId10"/>
    <p:sldId id="281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72" r:id="rId19"/>
    <p:sldId id="273" r:id="rId20"/>
    <p:sldId id="274" r:id="rId21"/>
    <p:sldId id="286" r:id="rId22"/>
    <p:sldId id="27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04F3-56A8-4386-8ACE-B07A69AC7705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FE6DB-9E8F-45F3-AA55-5CD9B8C1B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2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700808"/>
            <a:ext cx="7406640" cy="1666444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дәріс.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факторлардың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ағзасының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2318" cy="1920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43" y="5082"/>
            <a:ext cx="1983757" cy="1983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3" y="3429000"/>
            <a:ext cx="6500827" cy="3429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28860" y="214290"/>
            <a:ext cx="4214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Әл-Фараби  атындағы  Қазақ  Ұлттық   Университеті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Биология және  Биотехнология факультеті</a:t>
            </a:r>
          </a:p>
        </p:txBody>
      </p:sp>
    </p:spTree>
    <p:extLst>
      <p:ext uri="{BB962C8B-B14F-4D97-AF65-F5344CB8AC3E}">
        <p14:creationId xmlns:p14="http://schemas.microsoft.com/office/powerpoint/2010/main" val="35488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85786" y="571480"/>
            <a:ext cx="7467600" cy="24499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қоймайды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етеді.Жаңа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ұшақтан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645024"/>
            <a:ext cx="3643338" cy="2855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41" y="3640296"/>
            <a:ext cx="3593221" cy="28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890670" cy="244884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сергектілік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410" name="Picture 2" descr="http://amic.ru/images/news/images_06-2015/7816c33e3af2d8a7243a924f74ce2c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86124"/>
            <a:ext cx="6838950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115328" cy="31432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ендіктерді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ауысуымен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келмейді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86" name="Picture 2" descr="https://img0.liveinternet.ru/images/attach/c/2/70/964/70964618_Tayna_s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421484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ic.pics.livejournal.com/arabskiy_pilot/29706272/99092/99092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38576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39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2910" y="714356"/>
            <a:ext cx="7467600" cy="549322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АҚШ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ведомстволарында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(АҚШ-ГФР)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активтілігін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жылжытуды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өшіріп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ұйықтататын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кофе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ұйықтаса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шаршамай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циркадиандық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тезірек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37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7467600" cy="2018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болдырмас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транквилизаторларды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циркадианды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мелатонин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жеңілдетеді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000372"/>
            <a:ext cx="714380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829576" cy="323523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аусымда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үйренішті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екендігіне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сендіреді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жүрмейді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Г.Леманның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көрсетуінше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3-те минимум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314" name="Picture 2" descr="https://news-factor.ru/img/news/news/news_33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857628"/>
            <a:ext cx="5143504" cy="300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9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3657600" cy="533548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болатындығын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 істейтіндердің 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 ырғақты өзгерістері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өткеннен кейін-ақ байқалса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 түнгі ауысымда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пісірушілер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ырғақтылықтың инверсиясы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98879"/>
            <a:ext cx="396044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түнгі ауысымда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істейтін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қызметкерінде сағат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21-ден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таңғы сағат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4-ке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температурасының көтеріліп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жұмыстың бастапқы 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адреналин мен норадреналин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көбейіп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әрі төмендегені байқалған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осыған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ұқсас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кешкілік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құрамындағы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қышқыл-сілтілік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адреналин мен норадреналин тепе-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теңдігінің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акрофазасы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22-23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ауысқан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күндіз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істейтіндерде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17-18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53136"/>
            <a:ext cx="360766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3800476" cy="64294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невроздық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гастрит,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күндізгі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5%-да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15%-ы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зардап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166"/>
            <a:ext cx="4001668" cy="31432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3786190"/>
            <a:ext cx="4144544" cy="28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764704"/>
            <a:ext cx="3931940" cy="540749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құрылуының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Шындығында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ұйқы-сергектілік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келіспеушілік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123109"/>
            <a:ext cx="385765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5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kk-KZ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</a:t>
            </a:r>
            <a:r>
              <a:rPr lang="kk-KZ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Хронопатология</a:t>
            </a:r>
            <a:endParaRPr lang="ru-RU" sz="5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Хронопатология - бұл организмде пайда болған аурулардың себебінен биологиялық ырғақтың бұзылуы.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6505575" cy="310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962108" cy="252313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баскетболшылар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7-ден 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минутқа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жаттыққанда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жиырылуы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қисықтығы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қарыншадан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шыңы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11-12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көтерілулер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19-да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төмендеген.Таңғы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кешкіге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3357562"/>
            <a:ext cx="6768752" cy="3230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4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208912" cy="6336704"/>
          </a:xfrm>
        </p:spPr>
      </p:pic>
    </p:spTree>
    <p:extLst>
      <p:ext uri="{BB962C8B-B14F-4D97-AF65-F5344CB8AC3E}">
        <p14:creationId xmlns:p14="http://schemas.microsoft.com/office/powerpoint/2010/main" val="27338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7467600" cy="525658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ығыстырылған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отырғызған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жиырылу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АҚ,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ЭЭГ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циркадиандық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180˚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бункерлерде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үңгірлерде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19-дан 24-ке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25-26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9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92211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</a:t>
            </a:r>
            <a:r>
              <a:rPr lang="kk-KZ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ҢЫЗҒА РАХМЕТ!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go2.imgsmail.ru/imgpreview?key=4d0fd89df92478a0&amp;mb=imgdb_preview_9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4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Хронопатологияның негізгі мәселелері: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1.Организм интеграциясының әр түрлі деңгейіндегі қарым-қатынасы және тірщілік ету ортасының тербеліс факторлары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Бейімделушілік;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Ішкі ортаның шарттарының өзгеруі және гелиофизикалық факторлардың организм биоритміндегі өзгерісі;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2.Әр түрлі деңгейдегі организм интеграциясын,патологиялық процестердің биоритмін зерттеу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дамуының  барлық фазаларында биоритмін  және нормадан патологияға өтуін анықтау;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 үйлесімінің талдауы, организм тіршілігін сақтауға немесе сауығуына жаңа фактор ретінде ұйымдастырудың жаңа формалары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3.Биоритм ірі организм үшін қолайлы және патогендік фазалық процесс ретінде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4.Десинхроноз</a:t>
            </a:r>
          </a:p>
        </p:txBody>
      </p:sp>
    </p:spTree>
    <p:extLst>
      <p:ext uri="{BB962C8B-B14F-4D97-AF65-F5344CB8AC3E}">
        <p14:creationId xmlns:p14="http://schemas.microsoft.com/office/powerpoint/2010/main" val="10246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3657600" cy="4903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әр түрлі қолайсыз жағдайларға тәуліктік  бейімделуі тұрақсыз болып тұр. Осының нәтижесінде хронобиолог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Халберг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ырғақ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resistentiae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шығарды.Бұрын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әлсіз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resistentiae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тұрақтылығы ең аз орын.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456384" cy="4536503"/>
          </a:xfrm>
        </p:spPr>
      </p:pic>
    </p:spTree>
    <p:extLst>
      <p:ext uri="{BB962C8B-B14F-4D97-AF65-F5344CB8AC3E}">
        <p14:creationId xmlns:p14="http://schemas.microsoft.com/office/powerpoint/2010/main" val="33923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043890" cy="2451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Хронопатология тұрғысынан кейбір аурулардың дамуына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гипертониялық аурулар) жаңаша көзқараспен қарауға болады. Қан-тамырлар жүйесінің аурулары (жүрек соғысының жиілігі, артериалдық қысым, минуттық және систолалақ көлем, миокард инфаркті және т.б.) циркадиандық ырғақ бойынша өзгереді.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6264696" cy="28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анықталды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2576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 биоритм бұзылуынан пайда болады;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Аурулардың клиникалық көрінісі емделгеннен кейін де сақталады;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Циркадиандық ритмдердің десинхронозы аурудың асқынуына әкелуі мүмкін;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Биоритмнің бұзылуы бірінші мүшелерге, одан кейін басқа функционалдық жүйелерге әсер етеді.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Биоритмдік параметрдің нормадан ауытқу дәрежесі аурудың қиындығына әкеліп соғады</a:t>
            </a:r>
            <a:r>
              <a:rPr lang="kk-KZ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8143932" cy="73433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Десинхроноз-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сағаттық белдеу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ауысу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синдромы.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74888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5225008" cy="1786210"/>
          </a:xfrm>
        </p:spPr>
        <p:txBody>
          <a:bodyPr>
            <a:normAutofit fontScale="90000"/>
          </a:bodyPr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</a:t>
            </a:r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71604" y="2714620"/>
            <a:ext cx="6449144" cy="31506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кереметтерін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ұнататын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шалдығуы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ұшақтан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520280" cy="23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85786" y="642918"/>
            <a:ext cx="7467600" cy="2092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Ұйқының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тәбеттің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депрессия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ауысуынан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ұйықтамағандықтан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ауқаттану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3889572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3810000" cy="295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1074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13 дәріс. Стресс факторлардың адам ағзасының физиологиялық көрсеткіштеріне әсері.</vt:lpstr>
      <vt:lpstr>                 Хронопатология</vt:lpstr>
      <vt:lpstr>Хронопатологияның негізгі мәселелері:</vt:lpstr>
      <vt:lpstr>Презентация PowerPoint</vt:lpstr>
      <vt:lpstr>Презентация PowerPoint</vt:lpstr>
      <vt:lpstr>Көптеген клиникалық зерттеулер нәтижесінде анықталды:</vt:lpstr>
      <vt:lpstr>Презентация PowerPoint</vt:lpstr>
      <vt:lpstr>               десинхроноз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НАЗАРЛАРЫҢЫЗҒА РАХМЕТ!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ХРОНОПАТОЛОГИЯ</dc:title>
  <dc:creator>нуржан</dc:creator>
  <cp:lastModifiedBy>Admin</cp:lastModifiedBy>
  <cp:revision>40</cp:revision>
  <dcterms:created xsi:type="dcterms:W3CDTF">2016-11-08T08:04:12Z</dcterms:created>
  <dcterms:modified xsi:type="dcterms:W3CDTF">2002-01-07T20:33:40Z</dcterms:modified>
</cp:coreProperties>
</file>